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STIKI" initials="I" lastIdx="1" clrIdx="0">
    <p:extLst>
      <p:ext uri="{19B8F6BF-5375-455C-9EA6-DF929625EA0E}">
        <p15:presenceInfo xmlns:p15="http://schemas.microsoft.com/office/powerpoint/2012/main" userId="INSTIK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02"/>
    <a:srgbClr val="5B54F9"/>
    <a:srgbClr val="FDFB03"/>
    <a:srgbClr val="92A7FA"/>
    <a:srgbClr val="A29BCB"/>
    <a:srgbClr val="C3AEE8"/>
    <a:srgbClr val="D0ABE5"/>
    <a:srgbClr val="6562B3"/>
    <a:srgbClr val="E9D06B"/>
    <a:srgbClr val="E8D0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85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6CC6E-EF44-4827-8034-2B11DED13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78E932-70BD-4209-AD48-D85353B4D1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2AD32-64A0-4C64-82D3-640EB9AB6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324D-E516-4680-A49B-04279E6ED24B}" type="datetimeFigureOut">
              <a:rPr lang="en-ID" smtClean="0"/>
              <a:t>19/11/2024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A4987-163E-47A7-A8C5-15BB533CE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6232C-E19B-47AF-8D41-9B03C85DD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BFAD2-92B4-4B8F-86DF-360AA883E6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95470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727A4-EF0C-4909-891F-9BA9B3CD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259D55-66BB-4EC0-B46C-6A9FAC2470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4B89A4-41F4-4D21-B96F-C0A5A2A21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324D-E516-4680-A49B-04279E6ED24B}" type="datetimeFigureOut">
              <a:rPr lang="en-ID" smtClean="0"/>
              <a:t>19/11/2024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20AB5-DB02-4BD9-BA38-0380522A2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C1A4C-8181-472E-852E-6D6133392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BFAD2-92B4-4B8F-86DF-360AA883E6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8583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C0384F-F469-4185-A09A-30AC5DD6CD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F4E38C-E064-47E0-8F4D-8684A81BAD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A5255-E13A-4175-8233-7149E14E5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324D-E516-4680-A49B-04279E6ED24B}" type="datetimeFigureOut">
              <a:rPr lang="en-ID" smtClean="0"/>
              <a:t>19/11/2024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423EA-B8D9-4C71-A7F7-125E46DFB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B6890-64ED-4A9B-B7C2-6C40993D7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BFAD2-92B4-4B8F-86DF-360AA883E6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8605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FF22C-720A-411F-8CBB-BEF0E6F2D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F757B-323A-4413-A845-9E090A37B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74F36-FF06-40E3-B705-A67EC76FE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324D-E516-4680-A49B-04279E6ED24B}" type="datetimeFigureOut">
              <a:rPr lang="en-ID" smtClean="0"/>
              <a:t>19/11/2024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D1E15-DA85-4D08-B811-CD0590F22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D4C68-6DC7-492E-A229-6CD3B31A3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BFAD2-92B4-4B8F-86DF-360AA883E6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84400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092C4-D574-42CF-95EB-0CF7C2FFE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47A86-0509-4DF4-A044-15EA4C4EE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B8F3E-7051-4D08-B2F5-B41377C6A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324D-E516-4680-A49B-04279E6ED24B}" type="datetimeFigureOut">
              <a:rPr lang="en-ID" smtClean="0"/>
              <a:t>19/11/2024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C0BCE-7E23-4285-AB08-5269E7953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61BC0-7535-40E5-B71F-F45F0685D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BFAD2-92B4-4B8F-86DF-360AA883E6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16149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E6468-238D-4492-8AF0-E44BB3AB1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09219-E771-453C-966B-E426095F68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B6A62C-43D5-4E3F-BC7D-81D17D103A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8E8FB1-8C7F-4FAE-8D81-EA9589F60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324D-E516-4680-A49B-04279E6ED24B}" type="datetimeFigureOut">
              <a:rPr lang="en-ID" smtClean="0"/>
              <a:t>19/11/2024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7E6322-6727-4CB2-8655-FB35F6229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93E112-5D56-4FE4-9F27-56238BB1B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BFAD2-92B4-4B8F-86DF-360AA883E6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81115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27299-9A73-487A-B976-174168CB7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9470F-E977-47AD-A8E8-843D69F498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ACEB8B-B1AE-4672-B8E3-A6B27FF458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F1CB44-9C55-4F39-B4C2-80C05E1931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B16901-A3E2-4611-9555-CE7BAA282D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545334-1D7F-4CAA-884B-50C87A7CC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324D-E516-4680-A49B-04279E6ED24B}" type="datetimeFigureOut">
              <a:rPr lang="en-ID" smtClean="0"/>
              <a:t>19/11/2024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077E77-7B5C-48F8-9880-BB64412AA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53C545-E4AF-49CE-A7E9-87F206FA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BFAD2-92B4-4B8F-86DF-360AA883E6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56984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71872-5E98-46CA-BD86-DD9527014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F77BDA-0F4D-4684-976F-A861D08BD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324D-E516-4680-A49B-04279E6ED24B}" type="datetimeFigureOut">
              <a:rPr lang="en-ID" smtClean="0"/>
              <a:t>19/11/2024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482271-CB52-48C6-BFA1-058EC75AA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6D1594-8E79-42B2-A047-648AEE77C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BFAD2-92B4-4B8F-86DF-360AA883E6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36010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B1D58A-3117-4631-B00F-D002CC1C5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324D-E516-4680-A49B-04279E6ED24B}" type="datetimeFigureOut">
              <a:rPr lang="en-ID" smtClean="0"/>
              <a:t>19/11/2024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251D8A-F367-4F2D-B243-12EECD3B4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727FC-B84B-4090-8CE8-A54803425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BFAD2-92B4-4B8F-86DF-360AA883E6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69166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03413-87C2-4F06-88F2-DD35EBC6F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80D4C-4F75-420A-92F9-3738288C2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62D6E-15F3-4A54-ACA2-42D3A9B5FD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C7CE7C-F0DF-4483-8F1A-6F945EBA2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324D-E516-4680-A49B-04279E6ED24B}" type="datetimeFigureOut">
              <a:rPr lang="en-ID" smtClean="0"/>
              <a:t>19/11/2024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E7F0C2-C27A-4135-AA5D-5C01A2F69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B8200-A304-4431-A1FB-608CA3BAA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BFAD2-92B4-4B8F-86DF-360AA883E6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17894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E10D6-6274-4BC0-99DB-0827BDBEC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01FCE2-027A-49B9-92E8-B165DDCDE9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E58924-E3B8-4348-A392-E394683264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6C0CC3-BCE7-4FAB-827A-2641F565D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324D-E516-4680-A49B-04279E6ED24B}" type="datetimeFigureOut">
              <a:rPr lang="en-ID" smtClean="0"/>
              <a:t>19/11/2024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CDDC67-BD1E-43F6-BEC7-2E48618DB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7CDD8E-70CD-428C-B445-5FB6A86BB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BFAD2-92B4-4B8F-86DF-360AA883E6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63562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1398A7-1E70-4560-B7C1-026DAE280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1C0CC-85F0-43F4-8412-3205EA52D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1C4992-1F33-4222-AF25-2B9269687F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0324D-E516-4680-A49B-04279E6ED24B}" type="datetimeFigureOut">
              <a:rPr lang="en-ID" smtClean="0"/>
              <a:t>19/11/2024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A18C4-4521-4E25-BD58-DE9AA0AA49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C71CE-807B-41A1-9BB7-ACACA9E9C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BFAD2-92B4-4B8F-86DF-360AA883E6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47483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microsoft.com/office/2007/relationships/hdphoto" Target="../media/hdphoto6.wdp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361B4"/>
            </a:gs>
            <a:gs pos="83000">
              <a:srgbClr val="C3AEE8"/>
            </a:gs>
            <a:gs pos="91500">
              <a:srgbClr val="C3AEE8"/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11D17B4-92C1-4F63-AE30-71A92A7A2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313"/>
            <a:ext cx="12192000" cy="7162816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23474EE3-7FFA-4856-8F59-F7D81F58D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90A0A53-FAC1-4F6B-99EE-695C1B4BC81F}"/>
              </a:ext>
            </a:extLst>
          </p:cNvPr>
          <p:cNvSpPr/>
          <p:nvPr/>
        </p:nvSpPr>
        <p:spPr>
          <a:xfrm rot="21287610">
            <a:off x="2415300" y="2020035"/>
            <a:ext cx="8336144" cy="3091663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7CBA05-04AD-45B8-9708-CD5F04CAB8D6}"/>
              </a:ext>
            </a:extLst>
          </p:cNvPr>
          <p:cNvSpPr/>
          <p:nvPr/>
        </p:nvSpPr>
        <p:spPr>
          <a:xfrm rot="21234721">
            <a:off x="3311415" y="2785786"/>
            <a:ext cx="730955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44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Pengantar</a:t>
            </a:r>
            <a:r>
              <a:rPr lang="en-ID" sz="4400" dirty="0">
                <a:solidFill>
                  <a:srgbClr val="002060"/>
                </a:solidFill>
                <a:latin typeface="Arial Black" panose="020B0A04020102020204" pitchFamily="34" charset="0"/>
              </a:rPr>
              <a:t> </a:t>
            </a:r>
            <a:r>
              <a:rPr lang="en-ID" sz="4400" dirty="0" err="1">
                <a:solidFill>
                  <a:srgbClr val="002060"/>
                </a:solidFill>
                <a:latin typeface="Arial Black" panose="020B0A04020102020204" pitchFamily="34" charset="0"/>
              </a:rPr>
              <a:t>Teknologi</a:t>
            </a:r>
            <a:r>
              <a:rPr lang="en-ID" sz="4400" dirty="0">
                <a:solidFill>
                  <a:srgbClr val="00206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044D70-7C0A-448D-ADB0-832CAA4C5F92}"/>
              </a:ext>
            </a:extLst>
          </p:cNvPr>
          <p:cNvSpPr/>
          <p:nvPr/>
        </p:nvSpPr>
        <p:spPr>
          <a:xfrm rot="21259737">
            <a:off x="5029100" y="3539380"/>
            <a:ext cx="31085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INFORMASI</a:t>
            </a:r>
            <a:endParaRPr lang="en-ID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FEDC08-32EA-4928-828E-A2A19D01D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428" y="169345"/>
            <a:ext cx="2646498" cy="32180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32706E-7E41-4674-A891-4DA38AEB47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142" y="4197450"/>
            <a:ext cx="1773273" cy="17732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3868C01-3082-4B5F-82F5-4B7095CE84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79994">
            <a:off x="552566" y="228441"/>
            <a:ext cx="2004022" cy="200068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FD5C290-3B12-47A1-8D02-2C88E09EF3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79994">
            <a:off x="9795886" y="4780790"/>
            <a:ext cx="2004022" cy="2000688"/>
          </a:xfrm>
          <a:prstGeom prst="rect">
            <a:avLst/>
          </a:pr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1911182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20995F-9A2F-4B55-8C3E-BC9B47F0E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80870" y="-2972571"/>
            <a:ext cx="7234421" cy="125946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DA1924-F68F-4178-B4B1-19CC33D1D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649" y="-229909"/>
            <a:ext cx="2248679" cy="224867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7B3680-46C9-4890-880F-B0F75FAD9475}"/>
              </a:ext>
            </a:extLst>
          </p:cNvPr>
          <p:cNvSpPr/>
          <p:nvPr/>
        </p:nvSpPr>
        <p:spPr>
          <a:xfrm>
            <a:off x="3564293" y="241263"/>
            <a:ext cx="5267577" cy="518913"/>
          </a:xfrm>
          <a:prstGeom prst="rect">
            <a:avLst/>
          </a:prstGeom>
          <a:solidFill>
            <a:srgbClr val="FEFE02"/>
          </a:solidFill>
          <a:ln>
            <a:solidFill>
              <a:srgbClr val="FDFB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D7B13A-EA9C-422E-81B3-A9A3A5060673}"/>
              </a:ext>
            </a:extLst>
          </p:cNvPr>
          <p:cNvSpPr/>
          <p:nvPr/>
        </p:nvSpPr>
        <p:spPr>
          <a:xfrm>
            <a:off x="5919471" y="241263"/>
            <a:ext cx="29124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TEKNOLOGI</a:t>
            </a:r>
            <a:endParaRPr lang="en-ID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B7B1F6-DC4B-4341-AC89-385FBB302BE8}"/>
              </a:ext>
            </a:extLst>
          </p:cNvPr>
          <p:cNvSpPr/>
          <p:nvPr/>
        </p:nvSpPr>
        <p:spPr>
          <a:xfrm>
            <a:off x="3097574" y="241263"/>
            <a:ext cx="29790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KOMPONEN</a:t>
            </a:r>
            <a:r>
              <a:rPr 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99BC02-C1EB-4B36-A8A2-BD6E72772C3F}"/>
              </a:ext>
            </a:extLst>
          </p:cNvPr>
          <p:cNvSpPr/>
          <p:nvPr/>
        </p:nvSpPr>
        <p:spPr>
          <a:xfrm>
            <a:off x="4981467" y="826038"/>
            <a:ext cx="2040234" cy="453051"/>
          </a:xfrm>
          <a:prstGeom prst="rect">
            <a:avLst/>
          </a:prstGeom>
          <a:solidFill>
            <a:srgbClr val="5B54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903287-3A09-4F8E-8146-D12ECC97455B}"/>
              </a:ext>
            </a:extLst>
          </p:cNvPr>
          <p:cNvSpPr/>
          <p:nvPr/>
        </p:nvSpPr>
        <p:spPr>
          <a:xfrm>
            <a:off x="4685913" y="760176"/>
            <a:ext cx="27847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INFORMASI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1FC780E-2815-445C-A0C8-88CA405B4103}"/>
              </a:ext>
            </a:extLst>
          </p:cNvPr>
          <p:cNvSpPr/>
          <p:nvPr/>
        </p:nvSpPr>
        <p:spPr>
          <a:xfrm>
            <a:off x="5358363" y="2409369"/>
            <a:ext cx="5152572" cy="5862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400" dirty="0" err="1">
                <a:latin typeface="Montserrat SemiBold" panose="00000700000000000000" pitchFamily="2" charset="0"/>
              </a:rPr>
              <a:t>Perangkat</a:t>
            </a:r>
            <a:r>
              <a:rPr lang="en-ID" sz="2400" dirty="0">
                <a:latin typeface="Montserrat SemiBold" panose="00000700000000000000" pitchFamily="2" charset="0"/>
              </a:rPr>
              <a:t> </a:t>
            </a:r>
            <a:r>
              <a:rPr lang="en-ID" sz="2400" dirty="0" err="1">
                <a:latin typeface="Montserrat SemiBold" panose="00000700000000000000" pitchFamily="2" charset="0"/>
              </a:rPr>
              <a:t>Lunak</a:t>
            </a:r>
            <a:r>
              <a:rPr lang="en-ID" sz="2400" dirty="0">
                <a:latin typeface="Montserrat SemiBold" panose="00000700000000000000" pitchFamily="2" charset="0"/>
              </a:rPr>
              <a:t> (Software)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7EE7F44-9DED-4678-AF9A-AC5821AF4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07167">
            <a:off x="-235476" y="630781"/>
            <a:ext cx="5596436" cy="55964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B494D9D-4613-4A3B-A97A-9FCE742861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8699" y="-174611"/>
            <a:ext cx="1515444" cy="151956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E7BDA68-2C79-4C3F-BCB7-10D81689671F}"/>
              </a:ext>
            </a:extLst>
          </p:cNvPr>
          <p:cNvSpPr txBox="1"/>
          <p:nvPr/>
        </p:nvSpPr>
        <p:spPr>
          <a:xfrm>
            <a:off x="5535607" y="3363211"/>
            <a:ext cx="681812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ID" sz="3200" dirty="0" err="1"/>
              <a:t>Perangkat</a:t>
            </a:r>
            <a:r>
              <a:rPr lang="en-ID" sz="3200" dirty="0"/>
              <a:t> </a:t>
            </a:r>
            <a:r>
              <a:rPr lang="en-ID" sz="3200" dirty="0" err="1"/>
              <a:t>Keras</a:t>
            </a:r>
            <a:r>
              <a:rPr lang="en-ID" sz="3200" dirty="0"/>
              <a:t> (</a:t>
            </a:r>
            <a:r>
              <a:rPr lang="en-ID" sz="3200" b="1" dirty="0"/>
              <a:t>Hardware</a:t>
            </a:r>
            <a:r>
              <a:rPr lang="en-ID" sz="3200" dirty="0"/>
              <a:t>)</a:t>
            </a:r>
          </a:p>
          <a:p>
            <a:pPr marL="457200" indent="-457200">
              <a:buAutoNum type="arabicPeriod"/>
            </a:pPr>
            <a:r>
              <a:rPr lang="en-ID" sz="3200" dirty="0" err="1"/>
              <a:t>Perangkat</a:t>
            </a:r>
            <a:r>
              <a:rPr lang="en-ID" sz="3200" dirty="0"/>
              <a:t> </a:t>
            </a:r>
            <a:r>
              <a:rPr lang="en-ID" sz="3200" dirty="0" err="1"/>
              <a:t>Lunak</a:t>
            </a:r>
            <a:r>
              <a:rPr lang="en-ID" sz="3200" dirty="0"/>
              <a:t> (</a:t>
            </a:r>
            <a:r>
              <a:rPr lang="en-ID" sz="3200" b="1" dirty="0"/>
              <a:t>Software</a:t>
            </a:r>
            <a:r>
              <a:rPr lang="en-ID" sz="3200" dirty="0"/>
              <a:t>)</a:t>
            </a:r>
          </a:p>
          <a:p>
            <a:pPr marL="457200" indent="-457200">
              <a:buAutoNum type="arabicPeriod"/>
            </a:pPr>
            <a:r>
              <a:rPr lang="en-ID" sz="3200" dirty="0" err="1"/>
              <a:t>Jaringan</a:t>
            </a:r>
            <a:endParaRPr lang="en-ID" sz="3200" dirty="0"/>
          </a:p>
          <a:p>
            <a:pPr marL="457200" indent="-457200">
              <a:buAutoNum type="arabicPeriod"/>
            </a:pPr>
            <a:r>
              <a:rPr lang="en-ID" sz="3200" dirty="0"/>
              <a:t>Data dan </a:t>
            </a:r>
            <a:r>
              <a:rPr lang="en-ID" sz="3200" dirty="0" err="1"/>
              <a:t>Informasi</a:t>
            </a:r>
            <a:endParaRPr lang="en-ID" sz="3200" dirty="0"/>
          </a:p>
        </p:txBody>
      </p:sp>
    </p:spTree>
    <p:extLst>
      <p:ext uri="{BB962C8B-B14F-4D97-AF65-F5344CB8AC3E}">
        <p14:creationId xmlns:p14="http://schemas.microsoft.com/office/powerpoint/2010/main" val="4053876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361B4"/>
            </a:gs>
            <a:gs pos="83000">
              <a:srgbClr val="C3AEE8"/>
            </a:gs>
            <a:gs pos="91500">
              <a:srgbClr val="C3AEE8"/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11D17B4-92C1-4F63-AE30-71A92A7A2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313"/>
            <a:ext cx="12192000" cy="7162816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23474EE3-7FFA-4856-8F59-F7D81F58D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90A0A53-FAC1-4F6B-99EE-695C1B4BC81F}"/>
              </a:ext>
            </a:extLst>
          </p:cNvPr>
          <p:cNvSpPr/>
          <p:nvPr/>
        </p:nvSpPr>
        <p:spPr>
          <a:xfrm>
            <a:off x="595534" y="686253"/>
            <a:ext cx="5226768" cy="6031784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044D70-7C0A-448D-ADB0-832CAA4C5F92}"/>
              </a:ext>
            </a:extLst>
          </p:cNvPr>
          <p:cNvSpPr/>
          <p:nvPr/>
        </p:nvSpPr>
        <p:spPr>
          <a:xfrm>
            <a:off x="2228629" y="12051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SOFTWARE</a:t>
            </a:r>
            <a:endParaRPr lang="en-ID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FEDC08-32EA-4928-828E-A2A19D01D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18" y="5393041"/>
            <a:ext cx="1287352" cy="15653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3868C01-3082-4B5F-82F5-4B7095CE84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79994">
            <a:off x="552566" y="228441"/>
            <a:ext cx="2004022" cy="2000688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985724F-C400-4C0A-A8C6-493B0F0A0E43}"/>
              </a:ext>
            </a:extLst>
          </p:cNvPr>
          <p:cNvSpPr/>
          <p:nvPr/>
        </p:nvSpPr>
        <p:spPr>
          <a:xfrm>
            <a:off x="2753106" y="956050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JENIS - JENIS</a:t>
            </a:r>
            <a:endParaRPr lang="en-ID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07D2CC-D517-4250-BEB0-EC5EF6B062E1}"/>
              </a:ext>
            </a:extLst>
          </p:cNvPr>
          <p:cNvSpPr/>
          <p:nvPr/>
        </p:nvSpPr>
        <p:spPr>
          <a:xfrm>
            <a:off x="1111325" y="2244234"/>
            <a:ext cx="30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Arial Black" panose="020B0A04020102020204" pitchFamily="34" charset="0"/>
              </a:rPr>
              <a:t>1. </a:t>
            </a:r>
            <a:r>
              <a:rPr lang="en-US" dirty="0" err="1">
                <a:solidFill>
                  <a:srgbClr val="002060"/>
                </a:solidFill>
                <a:latin typeface="Arial Black" panose="020B0A04020102020204" pitchFamily="34" charset="0"/>
              </a:rPr>
              <a:t>Berdasarkan</a:t>
            </a:r>
            <a:r>
              <a:rPr lang="en-US" dirty="0">
                <a:solidFill>
                  <a:srgbClr val="002060"/>
                </a:solidFill>
                <a:latin typeface="Arial Black" panose="020B0A0402010202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Arial Black" panose="020B0A04020102020204" pitchFamily="34" charset="0"/>
              </a:rPr>
              <a:t>Jenis</a:t>
            </a:r>
            <a:r>
              <a:rPr lang="en-US" dirty="0">
                <a:solidFill>
                  <a:srgbClr val="002060"/>
                </a:solidFill>
                <a:latin typeface="Arial Black" panose="020B0A04020102020204" pitchFamily="34" charset="0"/>
              </a:rPr>
              <a:t> :</a:t>
            </a:r>
            <a:endParaRPr lang="en-ID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A5F7AD-83E0-418C-AC0E-316E0C561027}"/>
              </a:ext>
            </a:extLst>
          </p:cNvPr>
          <p:cNvSpPr/>
          <p:nvPr/>
        </p:nvSpPr>
        <p:spPr>
          <a:xfrm>
            <a:off x="1448970" y="2650029"/>
            <a:ext cx="314278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1"/>
                </a:solidFill>
                <a:latin typeface="Montserrat SemiBold" panose="00000700000000000000" pitchFamily="2" charset="0"/>
              </a:rPr>
              <a:t>Sistem</a:t>
            </a:r>
            <a:r>
              <a:rPr lang="en-US" dirty="0">
                <a:solidFill>
                  <a:schemeClr val="bg1"/>
                </a:solidFill>
                <a:latin typeface="Montserrat SemiBold" panose="000007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SemiBold" panose="00000700000000000000" pitchFamily="2" charset="0"/>
              </a:rPr>
              <a:t>Operasi</a:t>
            </a:r>
            <a:endParaRPr lang="en-US" dirty="0">
              <a:solidFill>
                <a:schemeClr val="bg1"/>
              </a:solidFill>
              <a:latin typeface="Montserrat SemiBold" panose="000007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Montserrat SemiBold" panose="00000700000000000000" pitchFamily="2" charset="0"/>
              </a:rPr>
              <a:t>Bahasa </a:t>
            </a:r>
            <a:r>
              <a:rPr lang="en-US" dirty="0" err="1">
                <a:solidFill>
                  <a:schemeClr val="bg1"/>
                </a:solidFill>
                <a:latin typeface="Montserrat SemiBold" panose="00000700000000000000" pitchFamily="2" charset="0"/>
              </a:rPr>
              <a:t>Pemograman</a:t>
            </a:r>
            <a:endParaRPr lang="en-US" dirty="0">
              <a:solidFill>
                <a:schemeClr val="bg1"/>
              </a:solidFill>
              <a:latin typeface="Montserrat SemiBold" panose="000007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1"/>
                </a:solidFill>
                <a:latin typeface="Montserrat SemiBold" panose="00000700000000000000" pitchFamily="2" charset="0"/>
              </a:rPr>
              <a:t>Aplikasi</a:t>
            </a:r>
            <a:r>
              <a:rPr lang="en-US" dirty="0">
                <a:solidFill>
                  <a:schemeClr val="bg1"/>
                </a:solidFill>
                <a:latin typeface="Montserrat SemiBold" panose="00000700000000000000" pitchFamily="2" charset="0"/>
              </a:rPr>
              <a:t> / Utility</a:t>
            </a:r>
            <a:endParaRPr lang="en-ID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F5905D-D907-485D-84DB-7E266D08FD1F}"/>
              </a:ext>
            </a:extLst>
          </p:cNvPr>
          <p:cNvSpPr/>
          <p:nvPr/>
        </p:nvSpPr>
        <p:spPr>
          <a:xfrm>
            <a:off x="1137104" y="3742909"/>
            <a:ext cx="3545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Arial Black" panose="020B0A04020102020204" pitchFamily="34" charset="0"/>
              </a:rPr>
              <a:t>1. </a:t>
            </a:r>
            <a:r>
              <a:rPr lang="en-US" dirty="0" err="1">
                <a:solidFill>
                  <a:srgbClr val="002060"/>
                </a:solidFill>
                <a:latin typeface="Arial Black" panose="020B0A04020102020204" pitchFamily="34" charset="0"/>
              </a:rPr>
              <a:t>Berdasarkan</a:t>
            </a:r>
            <a:r>
              <a:rPr lang="en-US" dirty="0">
                <a:solidFill>
                  <a:srgbClr val="002060"/>
                </a:solidFill>
                <a:latin typeface="Arial Black" panose="020B0A0402010202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Arial Black" panose="020B0A04020102020204" pitchFamily="34" charset="0"/>
              </a:rPr>
              <a:t>Distribusi</a:t>
            </a:r>
            <a:r>
              <a:rPr lang="en-US" dirty="0">
                <a:solidFill>
                  <a:srgbClr val="002060"/>
                </a:solidFill>
                <a:latin typeface="Arial Black" panose="020B0A04020102020204" pitchFamily="34" charset="0"/>
              </a:rPr>
              <a:t> :</a:t>
            </a:r>
            <a:endParaRPr lang="en-ID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13C2C0-D8ED-46DD-9983-CAFB3642C97F}"/>
              </a:ext>
            </a:extLst>
          </p:cNvPr>
          <p:cNvSpPr/>
          <p:nvPr/>
        </p:nvSpPr>
        <p:spPr>
          <a:xfrm>
            <a:off x="1525470" y="4047907"/>
            <a:ext cx="276846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 SemiBold" panose="00000700000000000000" pitchFamily="2" charset="0"/>
              </a:rPr>
              <a:t>• Firmware </a:t>
            </a:r>
          </a:p>
          <a:p>
            <a:r>
              <a:rPr lang="en-US" dirty="0">
                <a:solidFill>
                  <a:schemeClr val="bg1"/>
                </a:solidFill>
                <a:latin typeface="Montserrat SemiBold" panose="00000700000000000000" pitchFamily="2" charset="0"/>
              </a:rPr>
              <a:t>• Freeware</a:t>
            </a:r>
          </a:p>
          <a:p>
            <a:r>
              <a:rPr lang="en-US" dirty="0">
                <a:solidFill>
                  <a:schemeClr val="bg1"/>
                </a:solidFill>
                <a:latin typeface="Montserrat SemiBold" panose="00000700000000000000" pitchFamily="2" charset="0"/>
              </a:rPr>
              <a:t>• Adware </a:t>
            </a:r>
          </a:p>
          <a:p>
            <a:r>
              <a:rPr lang="en-US" dirty="0">
                <a:solidFill>
                  <a:schemeClr val="bg1"/>
                </a:solidFill>
                <a:latin typeface="Montserrat SemiBold" panose="00000700000000000000" pitchFamily="2" charset="0"/>
              </a:rPr>
              <a:t>• Opensource </a:t>
            </a:r>
          </a:p>
          <a:p>
            <a:r>
              <a:rPr lang="en-US" dirty="0">
                <a:solidFill>
                  <a:schemeClr val="bg1"/>
                </a:solidFill>
                <a:latin typeface="Montserrat SemiBold" panose="00000700000000000000" pitchFamily="2" charset="0"/>
              </a:rPr>
              <a:t>• Malware</a:t>
            </a:r>
          </a:p>
          <a:p>
            <a:r>
              <a:rPr lang="en-US" dirty="0">
                <a:solidFill>
                  <a:schemeClr val="bg1"/>
                </a:solidFill>
                <a:latin typeface="Montserrat SemiBold" panose="00000700000000000000" pitchFamily="2" charset="0"/>
              </a:rPr>
              <a:t>• </a:t>
            </a:r>
            <a:r>
              <a:rPr lang="en-US" dirty="0" err="1">
                <a:solidFill>
                  <a:schemeClr val="bg1"/>
                </a:solidFill>
                <a:latin typeface="Montserrat SemiBold" panose="00000700000000000000" pitchFamily="2" charset="0"/>
              </a:rPr>
              <a:t>Sharewar</a:t>
            </a:r>
            <a:endParaRPr lang="en-US" dirty="0">
              <a:solidFill>
                <a:schemeClr val="bg1"/>
              </a:solidFill>
              <a:latin typeface="Montserrat SemiBold" panose="000007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ontserrat SemiBold" panose="00000700000000000000" pitchFamily="2" charset="0"/>
              </a:rPr>
              <a:t>• Spyware </a:t>
            </a:r>
            <a:endParaRPr lang="en-ID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D61587F-9757-49B6-8A52-6B4F081DCD86}"/>
              </a:ext>
            </a:extLst>
          </p:cNvPr>
          <p:cNvSpPr/>
          <p:nvPr/>
        </p:nvSpPr>
        <p:spPr>
          <a:xfrm>
            <a:off x="6530172" y="727017"/>
            <a:ext cx="4931207" cy="6031784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732706E-7E41-4674-A891-4DA38AEB47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200" y="177198"/>
            <a:ext cx="1773273" cy="17732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FD5C290-3B12-47A1-8D02-2C88E09EF3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79994">
            <a:off x="9795886" y="4780790"/>
            <a:ext cx="2004022" cy="2000688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ADCC4F6-B25A-46FF-B227-9C538EF1C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200" y="5168216"/>
            <a:ext cx="1287352" cy="156536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9C63A95-364D-480D-8404-79770D9A146F}"/>
              </a:ext>
            </a:extLst>
          </p:cNvPr>
          <p:cNvSpPr/>
          <p:nvPr/>
        </p:nvSpPr>
        <p:spPr>
          <a:xfrm>
            <a:off x="7735163" y="1025193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JENIS - JENIS</a:t>
            </a:r>
            <a:endParaRPr lang="en-ID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A7BB85C-2773-45EC-9333-B2C1127AFE72}"/>
              </a:ext>
            </a:extLst>
          </p:cNvPr>
          <p:cNvSpPr/>
          <p:nvPr/>
        </p:nvSpPr>
        <p:spPr>
          <a:xfrm>
            <a:off x="6979506" y="1256025"/>
            <a:ext cx="35974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SISTEM OPERASI</a:t>
            </a:r>
            <a:endParaRPr lang="en-ID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DB2FE3C-4997-4717-9459-9432BBA74981}"/>
              </a:ext>
            </a:extLst>
          </p:cNvPr>
          <p:cNvSpPr/>
          <p:nvPr/>
        </p:nvSpPr>
        <p:spPr>
          <a:xfrm>
            <a:off x="6723876" y="1822091"/>
            <a:ext cx="3457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Arial Black" panose="020B0A04020102020204" pitchFamily="34" charset="0"/>
              </a:rPr>
              <a:t>1. </a:t>
            </a:r>
            <a:r>
              <a:rPr lang="en-US" dirty="0" err="1">
                <a:solidFill>
                  <a:srgbClr val="002060"/>
                </a:solidFill>
                <a:latin typeface="Arial Black" panose="020B0A04020102020204" pitchFamily="34" charset="0"/>
              </a:rPr>
              <a:t>Untuk</a:t>
            </a:r>
            <a:r>
              <a:rPr lang="en-US" dirty="0">
                <a:solidFill>
                  <a:srgbClr val="002060"/>
                </a:solidFill>
                <a:latin typeface="Arial Black" panose="020B0A04020102020204" pitchFamily="34" charset="0"/>
              </a:rPr>
              <a:t> Desktop/Laptop :</a:t>
            </a:r>
            <a:endParaRPr lang="en-ID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E4C68D4-5DDF-4565-9D1B-01E322364441}"/>
              </a:ext>
            </a:extLst>
          </p:cNvPr>
          <p:cNvSpPr/>
          <p:nvPr/>
        </p:nvSpPr>
        <p:spPr>
          <a:xfrm>
            <a:off x="6788876" y="2105975"/>
            <a:ext cx="16017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Montserrat SemiBold" panose="00000700000000000000" pitchFamily="2" charset="0"/>
              </a:rPr>
              <a:t>Windows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Montserrat SemiBold" panose="00000700000000000000" pitchFamily="2" charset="0"/>
              </a:rPr>
              <a:t>macOS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Montserrat SemiBold" panose="00000700000000000000" pitchFamily="2" charset="0"/>
              </a:rPr>
              <a:t>Linux</a:t>
            </a:r>
            <a:endParaRPr lang="en-ID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EDCB2E-9124-4ED0-B00B-C9E43F46F2DA}"/>
              </a:ext>
            </a:extLst>
          </p:cNvPr>
          <p:cNvSpPr/>
          <p:nvPr/>
        </p:nvSpPr>
        <p:spPr>
          <a:xfrm>
            <a:off x="6723875" y="3059668"/>
            <a:ext cx="36796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Arial Black" panose="020B0A04020102020204" pitchFamily="34" charset="0"/>
              </a:rPr>
              <a:t>2. </a:t>
            </a:r>
            <a:r>
              <a:rPr lang="en-US" dirty="0" err="1">
                <a:solidFill>
                  <a:srgbClr val="002060"/>
                </a:solidFill>
                <a:latin typeface="Arial Black" panose="020B0A04020102020204" pitchFamily="34" charset="0"/>
              </a:rPr>
              <a:t>Untuk</a:t>
            </a:r>
            <a:r>
              <a:rPr lang="en-US" dirty="0">
                <a:solidFill>
                  <a:srgbClr val="002060"/>
                </a:solidFill>
                <a:latin typeface="Arial Black" panose="020B0A0402010202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Arial Black" panose="020B0A04020102020204" pitchFamily="34" charset="0"/>
              </a:rPr>
              <a:t>Perangkat</a:t>
            </a:r>
            <a:r>
              <a:rPr lang="en-US" dirty="0">
                <a:solidFill>
                  <a:srgbClr val="002060"/>
                </a:solidFill>
                <a:latin typeface="Arial Black" panose="020B0A04020102020204" pitchFamily="34" charset="0"/>
              </a:rPr>
              <a:t> Mobile :</a:t>
            </a:r>
            <a:endParaRPr lang="en-ID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5FFCA6C-B12D-45B6-8A2C-B7C7A255245C}"/>
              </a:ext>
            </a:extLst>
          </p:cNvPr>
          <p:cNvSpPr/>
          <p:nvPr/>
        </p:nvSpPr>
        <p:spPr>
          <a:xfrm>
            <a:off x="6850673" y="3437248"/>
            <a:ext cx="192071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Montserrat SemiBold" panose="00000700000000000000" pitchFamily="2" charset="0"/>
              </a:rPr>
              <a:t>Android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Montserrat SemiBold" panose="00000700000000000000" pitchFamily="2" charset="0"/>
              </a:rPr>
              <a:t>IOS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1"/>
                </a:solidFill>
                <a:latin typeface="Montserrat SemiBold" panose="00000700000000000000" pitchFamily="2" charset="0"/>
              </a:rPr>
              <a:t>HarmonyOS</a:t>
            </a:r>
            <a:endParaRPr lang="en-ID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894B09-5C56-4981-9FEA-A5B2B35A7787}"/>
              </a:ext>
            </a:extLst>
          </p:cNvPr>
          <p:cNvSpPr/>
          <p:nvPr/>
        </p:nvSpPr>
        <p:spPr>
          <a:xfrm>
            <a:off x="6765538" y="4443445"/>
            <a:ext cx="3674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Arial Black" panose="020B0A04020102020204" pitchFamily="34" charset="0"/>
              </a:rPr>
              <a:t>3. </a:t>
            </a:r>
            <a:r>
              <a:rPr lang="en-US" dirty="0" err="1">
                <a:solidFill>
                  <a:srgbClr val="002060"/>
                </a:solidFill>
                <a:latin typeface="Arial Black" panose="020B0A04020102020204" pitchFamily="34" charset="0"/>
              </a:rPr>
              <a:t>Untuk</a:t>
            </a:r>
            <a:r>
              <a:rPr lang="en-US" dirty="0">
                <a:solidFill>
                  <a:srgbClr val="002060"/>
                </a:solidFill>
                <a:latin typeface="Arial Black" panose="020B0A0402010202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Arial Black" panose="020B0A04020102020204" pitchFamily="34" charset="0"/>
              </a:rPr>
              <a:t>Perangkat</a:t>
            </a:r>
            <a:r>
              <a:rPr lang="en-US" dirty="0">
                <a:solidFill>
                  <a:srgbClr val="002060"/>
                </a:solidFill>
                <a:latin typeface="Arial Black" panose="020B0A04020102020204" pitchFamily="34" charset="0"/>
              </a:rPr>
              <a:t> Server :</a:t>
            </a:r>
            <a:endParaRPr lang="en-ID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E8C235-1467-41C4-BF48-390394EF005E}"/>
              </a:ext>
            </a:extLst>
          </p:cNvPr>
          <p:cNvSpPr/>
          <p:nvPr/>
        </p:nvSpPr>
        <p:spPr>
          <a:xfrm>
            <a:off x="6916639" y="4862459"/>
            <a:ext cx="242566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Montserrat SemiBold" panose="00000700000000000000" pitchFamily="2" charset="0"/>
              </a:rPr>
              <a:t>Windows Server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Montserrat SemiBold" panose="00000700000000000000" pitchFamily="2" charset="0"/>
              </a:rPr>
              <a:t>Unix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Montserrat SemiBold" panose="00000700000000000000" pitchFamily="2" charset="0"/>
              </a:rPr>
              <a:t>Linux Server</a:t>
            </a:r>
            <a:endParaRPr lang="en-ID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2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237E43E-19A5-4F24-BDC4-00A269DDCD8C}"/>
              </a:ext>
            </a:extLst>
          </p:cNvPr>
          <p:cNvSpPr/>
          <p:nvPr/>
        </p:nvSpPr>
        <p:spPr>
          <a:xfrm>
            <a:off x="1528114" y="147019"/>
            <a:ext cx="2448035" cy="430004"/>
          </a:xfrm>
          <a:prstGeom prst="rect">
            <a:avLst/>
          </a:prstGeom>
          <a:solidFill>
            <a:srgbClr val="FEFE0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FC1AF2-EBAA-4482-B8CB-D24567198C87}"/>
              </a:ext>
            </a:extLst>
          </p:cNvPr>
          <p:cNvSpPr/>
          <p:nvPr/>
        </p:nvSpPr>
        <p:spPr>
          <a:xfrm>
            <a:off x="2806416" y="194141"/>
            <a:ext cx="2556604" cy="453051"/>
          </a:xfrm>
          <a:prstGeom prst="rect">
            <a:avLst/>
          </a:prstGeom>
          <a:solidFill>
            <a:srgbClr val="5B54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20995F-9A2F-4B55-8C3E-BC9B47F0E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71540" y="-2934125"/>
            <a:ext cx="7234421" cy="125946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DA1924-F68F-4178-B4B1-19CC33D1D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227" y="-345424"/>
            <a:ext cx="2248679" cy="224867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AB7B1F6-DC4B-4341-AC89-385FBB302BE8}"/>
              </a:ext>
            </a:extLst>
          </p:cNvPr>
          <p:cNvSpPr/>
          <p:nvPr/>
        </p:nvSpPr>
        <p:spPr>
          <a:xfrm>
            <a:off x="3097574" y="241263"/>
            <a:ext cx="3048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99BC02-C1EB-4B36-A8A2-BD6E72772C3F}"/>
              </a:ext>
            </a:extLst>
          </p:cNvPr>
          <p:cNvSpPr/>
          <p:nvPr/>
        </p:nvSpPr>
        <p:spPr>
          <a:xfrm>
            <a:off x="732894" y="239859"/>
            <a:ext cx="3219078" cy="453051"/>
          </a:xfrm>
          <a:prstGeom prst="rect">
            <a:avLst/>
          </a:prstGeom>
          <a:solidFill>
            <a:srgbClr val="5B54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1FC780E-2815-445C-A0C8-88CA405B4103}"/>
              </a:ext>
            </a:extLst>
          </p:cNvPr>
          <p:cNvSpPr/>
          <p:nvPr/>
        </p:nvSpPr>
        <p:spPr>
          <a:xfrm>
            <a:off x="5246297" y="1361464"/>
            <a:ext cx="6437346" cy="4392224"/>
          </a:xfrm>
          <a:prstGeom prst="roundRect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Montserrat SemiBold" panose="000007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7BDA68-2C79-4C3F-BCB7-10D81689671F}"/>
              </a:ext>
            </a:extLst>
          </p:cNvPr>
          <p:cNvSpPr txBox="1"/>
          <p:nvPr/>
        </p:nvSpPr>
        <p:spPr>
          <a:xfrm>
            <a:off x="5448530" y="2167071"/>
            <a:ext cx="627521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b="1" dirty="0" err="1"/>
              <a:t>Brainware</a:t>
            </a:r>
            <a:r>
              <a:rPr lang="en-ID" sz="2400" dirty="0"/>
              <a:t> </a:t>
            </a:r>
            <a:r>
              <a:rPr lang="en-ID" sz="2400" dirty="0" err="1"/>
              <a:t>adalah</a:t>
            </a:r>
            <a:r>
              <a:rPr lang="en-ID" sz="2400" dirty="0"/>
              <a:t> orang yang </a:t>
            </a:r>
            <a:r>
              <a:rPr lang="en-ID" sz="2400" dirty="0" err="1"/>
              <a:t>menggunakan</a:t>
            </a:r>
            <a:r>
              <a:rPr lang="en-ID" sz="2400" dirty="0"/>
              <a:t> dan </a:t>
            </a:r>
            <a:r>
              <a:rPr lang="en-ID" sz="2400" dirty="0" err="1"/>
              <a:t>mengoperasikan</a:t>
            </a:r>
            <a:r>
              <a:rPr lang="en-ID" sz="2400" dirty="0"/>
              <a:t> </a:t>
            </a:r>
            <a:r>
              <a:rPr lang="en-ID" sz="2400" dirty="0" err="1"/>
              <a:t>perangkat</a:t>
            </a:r>
            <a:r>
              <a:rPr lang="en-ID" sz="2400" dirty="0"/>
              <a:t> </a:t>
            </a:r>
            <a:r>
              <a:rPr lang="en-ID" sz="2400" dirty="0" err="1"/>
              <a:t>komputer</a:t>
            </a:r>
            <a:r>
              <a:rPr lang="en-ID" sz="2400" dirty="0"/>
              <a:t>, </a:t>
            </a:r>
            <a:r>
              <a:rPr lang="en-ID" sz="2400" dirty="0" err="1"/>
              <a:t>baik</a:t>
            </a:r>
            <a:r>
              <a:rPr lang="en-ID" sz="2400" dirty="0"/>
              <a:t> </a:t>
            </a:r>
            <a:r>
              <a:rPr lang="en-ID" sz="2400" dirty="0" err="1"/>
              <a:t>berupa</a:t>
            </a:r>
            <a:r>
              <a:rPr lang="en-ID" sz="2400" dirty="0"/>
              <a:t> hardware </a:t>
            </a:r>
            <a:r>
              <a:rPr lang="en-ID" sz="2400" dirty="0" err="1"/>
              <a:t>maupun</a:t>
            </a:r>
            <a:r>
              <a:rPr lang="en-ID" sz="2400" dirty="0"/>
              <a:t> software.</a:t>
            </a:r>
          </a:p>
          <a:p>
            <a:endParaRPr lang="en-ID" sz="2400" dirty="0"/>
          </a:p>
          <a:p>
            <a:r>
              <a:rPr lang="en-ID" sz="2400" dirty="0"/>
              <a:t>Peran </a:t>
            </a:r>
            <a:r>
              <a:rPr lang="en-ID" sz="2400" dirty="0" err="1"/>
              <a:t>brainware</a:t>
            </a:r>
            <a:r>
              <a:rPr lang="en-ID" sz="2400" dirty="0"/>
              <a:t> </a:t>
            </a:r>
            <a:r>
              <a:rPr lang="en-ID" sz="2400" dirty="0" err="1"/>
              <a:t>adalah</a:t>
            </a:r>
            <a:r>
              <a:rPr lang="en-ID" sz="2400" dirty="0"/>
              <a:t> </a:t>
            </a:r>
            <a:r>
              <a:rPr lang="en-ID" sz="2400" dirty="0" err="1"/>
              <a:t>mengatur</a:t>
            </a:r>
            <a:r>
              <a:rPr lang="en-ID" sz="2400" dirty="0"/>
              <a:t>, </a:t>
            </a:r>
            <a:r>
              <a:rPr lang="en-ID" sz="2400" dirty="0" err="1"/>
              <a:t>mengelola</a:t>
            </a:r>
            <a:r>
              <a:rPr lang="en-ID" sz="2400" dirty="0"/>
              <a:t>, dan </a:t>
            </a:r>
            <a:r>
              <a:rPr lang="en-ID" sz="2400" dirty="0" err="1"/>
              <a:t>memanfaatkan</a:t>
            </a:r>
            <a:r>
              <a:rPr lang="en-ID" sz="2400" dirty="0"/>
              <a:t>, </a:t>
            </a:r>
            <a:r>
              <a:rPr lang="en-ID" sz="2400" dirty="0" err="1"/>
              <a:t>mengembangkan</a:t>
            </a:r>
            <a:r>
              <a:rPr lang="en-ID" sz="2400" dirty="0"/>
              <a:t> </a:t>
            </a:r>
            <a:r>
              <a:rPr lang="en-ID" sz="2400" dirty="0" err="1"/>
              <a:t>fungsi</a:t>
            </a:r>
            <a:r>
              <a:rPr lang="en-ID" sz="2400" dirty="0"/>
              <a:t> </a:t>
            </a:r>
            <a:r>
              <a:rPr lang="en-ID" sz="2400" dirty="0" err="1"/>
              <a:t>sistem</a:t>
            </a:r>
            <a:r>
              <a:rPr lang="en-ID" sz="2400" dirty="0"/>
              <a:t> </a:t>
            </a:r>
            <a:r>
              <a:rPr lang="en-ID" sz="2400" dirty="0" err="1"/>
              <a:t>komputer</a:t>
            </a:r>
            <a:r>
              <a:rPr lang="en-ID" sz="2400" dirty="0"/>
              <a:t> </a:t>
            </a:r>
            <a:r>
              <a:rPr lang="en-ID" sz="2400" dirty="0" err="1"/>
              <a:t>dalam</a:t>
            </a:r>
            <a:r>
              <a:rPr lang="en-ID" sz="2400" dirty="0"/>
              <a:t> </a:t>
            </a:r>
            <a:r>
              <a:rPr lang="en-ID" sz="2400" dirty="0" err="1"/>
              <a:t>suatu</a:t>
            </a:r>
            <a:r>
              <a:rPr lang="en-ID" sz="2400" dirty="0"/>
              <a:t> </a:t>
            </a:r>
            <a:r>
              <a:rPr lang="en-ID" sz="2400" dirty="0" err="1"/>
              <a:t>organisasi</a:t>
            </a:r>
            <a:r>
              <a:rPr lang="en-ID" sz="2400" dirty="0"/>
              <a:t> </a:t>
            </a:r>
            <a:r>
              <a:rPr lang="en-ID" sz="2400" dirty="0" err="1"/>
              <a:t>atau</a:t>
            </a:r>
            <a:r>
              <a:rPr lang="en-ID" sz="2400" dirty="0"/>
              <a:t> </a:t>
            </a:r>
            <a:r>
              <a:rPr lang="en-ID" sz="2400" dirty="0" err="1"/>
              <a:t>lingkungan</a:t>
            </a:r>
            <a:r>
              <a:rPr lang="en-ID" sz="2400" dirty="0"/>
              <a:t> </a:t>
            </a:r>
            <a:r>
              <a:rPr lang="en-ID" sz="2400" dirty="0" err="1"/>
              <a:t>pekerjaan</a:t>
            </a:r>
            <a:endParaRPr lang="en-ID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B67665-6948-404D-90A8-2ABA63269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655" y="1630673"/>
            <a:ext cx="3328072" cy="33280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2903287-3A09-4F8E-8146-D12ECC97455B}"/>
              </a:ext>
            </a:extLst>
          </p:cNvPr>
          <p:cNvSpPr/>
          <p:nvPr/>
        </p:nvSpPr>
        <p:spPr>
          <a:xfrm>
            <a:off x="757071" y="194141"/>
            <a:ext cx="29883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BRAINWARE</a:t>
            </a:r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9D4A19-922F-43C0-89F0-0435AD1F8B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773" y="-514552"/>
            <a:ext cx="2790006" cy="27900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1E9313E-3DF7-4DEA-9616-99D6B9625D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40395">
            <a:off x="4248131" y="4652639"/>
            <a:ext cx="1643941" cy="164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11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A1721-0F88-95DD-BBF5-3B3785988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3E7B000-233B-5700-BD02-D873D4C14EA7}"/>
              </a:ext>
            </a:extLst>
          </p:cNvPr>
          <p:cNvSpPr/>
          <p:nvPr/>
        </p:nvSpPr>
        <p:spPr>
          <a:xfrm>
            <a:off x="1528114" y="147019"/>
            <a:ext cx="2448035" cy="430004"/>
          </a:xfrm>
          <a:prstGeom prst="rect">
            <a:avLst/>
          </a:prstGeom>
          <a:solidFill>
            <a:srgbClr val="FEFE0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C48D458-F7C7-3589-C41B-B2AEB269629D}"/>
              </a:ext>
            </a:extLst>
          </p:cNvPr>
          <p:cNvSpPr/>
          <p:nvPr/>
        </p:nvSpPr>
        <p:spPr>
          <a:xfrm>
            <a:off x="2806416" y="194141"/>
            <a:ext cx="2556604" cy="453051"/>
          </a:xfrm>
          <a:prstGeom prst="rect">
            <a:avLst/>
          </a:prstGeom>
          <a:solidFill>
            <a:srgbClr val="5B54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25C794-B9B9-7B6B-B0F4-99BD78E8F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71540" y="-2934125"/>
            <a:ext cx="7234421" cy="125946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BBCD61-E4C4-AD7A-5851-475986D99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40700">
            <a:off x="5215533" y="-477148"/>
            <a:ext cx="2248679" cy="224867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3C7D8DF-43E4-92DF-54C2-4B1D958E06A4}"/>
              </a:ext>
            </a:extLst>
          </p:cNvPr>
          <p:cNvSpPr/>
          <p:nvPr/>
        </p:nvSpPr>
        <p:spPr>
          <a:xfrm>
            <a:off x="3097574" y="241263"/>
            <a:ext cx="3048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B576817-5328-E24E-03C9-936338F7F80F}"/>
              </a:ext>
            </a:extLst>
          </p:cNvPr>
          <p:cNvSpPr/>
          <p:nvPr/>
        </p:nvSpPr>
        <p:spPr>
          <a:xfrm>
            <a:off x="1774769" y="1335945"/>
            <a:ext cx="7021115" cy="4769456"/>
          </a:xfrm>
          <a:prstGeom prst="roundRect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Montserrat SemiBold" panose="000007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D6AA4E-16E5-CED8-60CC-ED5F30E4B1FE}"/>
              </a:ext>
            </a:extLst>
          </p:cNvPr>
          <p:cNvSpPr txBox="1"/>
          <p:nvPr/>
        </p:nvSpPr>
        <p:spPr>
          <a:xfrm>
            <a:off x="2225413" y="1718717"/>
            <a:ext cx="62752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1. Operator </a:t>
            </a:r>
            <a:r>
              <a:rPr lang="en-US" sz="2800" dirty="0" err="1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Komputer</a:t>
            </a:r>
            <a:endParaRPr lang="en-US" sz="2800" dirty="0">
              <a:solidFill>
                <a:srgbClr val="00206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ID" sz="2800" dirty="0">
              <a:solidFill>
                <a:srgbClr val="00206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795B3E-3D69-783F-8BEC-04EF151EA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008266" y="193536"/>
            <a:ext cx="4068728" cy="4068728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30A11A8-CA20-092B-DC33-E0FAACE24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77" y="486528"/>
            <a:ext cx="1083287" cy="121869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82BEC56-2DBF-5C64-E408-80DB8C0769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7371" y="4064606"/>
            <a:ext cx="4217866" cy="3160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4A1F650-A559-B659-89ED-B41B7F7712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13744">
            <a:off x="1134865" y="5078006"/>
            <a:ext cx="1186414" cy="11864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0F34713-4716-D61C-6ED8-792AD830C8FB}"/>
              </a:ext>
            </a:extLst>
          </p:cNvPr>
          <p:cNvSpPr/>
          <p:nvPr/>
        </p:nvSpPr>
        <p:spPr>
          <a:xfrm>
            <a:off x="1236207" y="471056"/>
            <a:ext cx="4517715" cy="453051"/>
          </a:xfrm>
          <a:prstGeom prst="rect">
            <a:avLst/>
          </a:prstGeom>
          <a:solidFill>
            <a:srgbClr val="5B54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13A3EF-D77B-4D9B-4DCB-46D410617194}"/>
              </a:ext>
            </a:extLst>
          </p:cNvPr>
          <p:cNvSpPr/>
          <p:nvPr/>
        </p:nvSpPr>
        <p:spPr>
          <a:xfrm>
            <a:off x="1277422" y="408885"/>
            <a:ext cx="44935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JENIS BRAINWARE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6AF3A7-7CBB-49D8-5443-E61839E146F4}"/>
              </a:ext>
            </a:extLst>
          </p:cNvPr>
          <p:cNvSpPr txBox="1"/>
          <p:nvPr/>
        </p:nvSpPr>
        <p:spPr>
          <a:xfrm>
            <a:off x="2349739" y="3464782"/>
            <a:ext cx="6275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4. Programmer</a:t>
            </a:r>
            <a:endParaRPr lang="en-ID" sz="2800" dirty="0">
              <a:solidFill>
                <a:srgbClr val="00206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009221E-99DA-4FD5-2606-E657633BE886}"/>
              </a:ext>
            </a:extLst>
          </p:cNvPr>
          <p:cNvSpPr txBox="1"/>
          <p:nvPr/>
        </p:nvSpPr>
        <p:spPr>
          <a:xfrm>
            <a:off x="2349739" y="4609956"/>
            <a:ext cx="6275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800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6. </a:t>
            </a:r>
            <a:r>
              <a:rPr lang="en-ID" sz="2800" dirty="0" err="1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Teknisi</a:t>
            </a:r>
            <a:endParaRPr lang="en-ID" sz="2800" dirty="0">
              <a:solidFill>
                <a:srgbClr val="00206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0FE1E5-A5A8-1A8C-D718-30F70367FDD1}"/>
              </a:ext>
            </a:extLst>
          </p:cNvPr>
          <p:cNvSpPr txBox="1"/>
          <p:nvPr/>
        </p:nvSpPr>
        <p:spPr>
          <a:xfrm>
            <a:off x="2349739" y="4059928"/>
            <a:ext cx="6275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5. </a:t>
            </a:r>
            <a:r>
              <a:rPr lang="en-US" sz="2800" dirty="0" err="1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Konsultan</a:t>
            </a:r>
            <a:endParaRPr lang="en-ID" sz="2800" dirty="0">
              <a:solidFill>
                <a:srgbClr val="00206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8F867C-3809-59E6-3D1E-2A7CDCFFDD90}"/>
              </a:ext>
            </a:extLst>
          </p:cNvPr>
          <p:cNvSpPr txBox="1"/>
          <p:nvPr/>
        </p:nvSpPr>
        <p:spPr>
          <a:xfrm>
            <a:off x="2225413" y="2327827"/>
            <a:ext cx="6275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800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2. </a:t>
            </a:r>
            <a:r>
              <a:rPr lang="en-ID" sz="2800" dirty="0" err="1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Projeck</a:t>
            </a:r>
            <a:r>
              <a:rPr lang="en-ID" sz="2800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Manager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EBD3AD-D435-5871-8B8E-BB06784C2AEC}"/>
              </a:ext>
            </a:extLst>
          </p:cNvPr>
          <p:cNvSpPr txBox="1"/>
          <p:nvPr/>
        </p:nvSpPr>
        <p:spPr>
          <a:xfrm>
            <a:off x="2277266" y="2880347"/>
            <a:ext cx="6275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3. </a:t>
            </a:r>
            <a:r>
              <a:rPr lang="en-US" sz="2800" dirty="0" err="1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Grafik</a:t>
            </a:r>
            <a:r>
              <a:rPr lang="en-US" sz="2800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Design</a:t>
            </a:r>
            <a:endParaRPr lang="en-ID" sz="2800" dirty="0">
              <a:solidFill>
                <a:srgbClr val="00206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84CA64E-4F5A-94E6-F500-EAF307E583F0}"/>
              </a:ext>
            </a:extLst>
          </p:cNvPr>
          <p:cNvSpPr txBox="1"/>
          <p:nvPr/>
        </p:nvSpPr>
        <p:spPr>
          <a:xfrm>
            <a:off x="2409741" y="5167748"/>
            <a:ext cx="6275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7. Netter</a:t>
            </a:r>
            <a:endParaRPr lang="en-ID" sz="2800" dirty="0">
              <a:solidFill>
                <a:srgbClr val="00206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89123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361B4"/>
            </a:gs>
            <a:gs pos="83000">
              <a:srgbClr val="C3AEE8"/>
            </a:gs>
            <a:gs pos="91500">
              <a:srgbClr val="C3AEE8"/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CEA1B6-CD9A-E5A9-6EF9-C92C7CBE0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0EBB259-7040-72CA-12CD-FBBD28E7E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313"/>
            <a:ext cx="12192000" cy="7162816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9BDD9079-D24B-98FC-5D2E-D7AE1BA97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10A4471-8712-D386-686F-EF76E2C7D751}"/>
              </a:ext>
            </a:extLst>
          </p:cNvPr>
          <p:cNvSpPr/>
          <p:nvPr/>
        </p:nvSpPr>
        <p:spPr>
          <a:xfrm rot="21287610">
            <a:off x="2415300" y="2020035"/>
            <a:ext cx="8336144" cy="3091663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A57724-A426-C1C3-0129-AA8DE9FD035F}"/>
              </a:ext>
            </a:extLst>
          </p:cNvPr>
          <p:cNvSpPr/>
          <p:nvPr/>
        </p:nvSpPr>
        <p:spPr>
          <a:xfrm rot="21259737">
            <a:off x="3393914" y="3008265"/>
            <a:ext cx="637892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THANKYOUUU</a:t>
            </a:r>
            <a:endParaRPr lang="en-ID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1F8C74-3DBE-5D2C-D997-57EDBEB3A8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428" y="169345"/>
            <a:ext cx="2646498" cy="32180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BFA4A1-016A-EF68-9D24-40166AF24B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142" y="4197450"/>
            <a:ext cx="1773273" cy="17732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2911F40-CE26-082E-DBFF-BC22263800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79994">
            <a:off x="552566" y="228441"/>
            <a:ext cx="2004022" cy="200068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366D762-B8E7-1923-6293-90C1D3777A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13744">
            <a:off x="9725341" y="4682178"/>
            <a:ext cx="1186414" cy="118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94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141</TotalTime>
  <Words>161</Words>
  <Application>Microsoft Office PowerPoint</Application>
  <PresentationFormat>Widescreen</PresentationFormat>
  <Paragraphs>53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Aharoni</vt:lpstr>
      <vt:lpstr>Arial</vt:lpstr>
      <vt:lpstr>Arial Black</vt:lpstr>
      <vt:lpstr>Calibri</vt:lpstr>
      <vt:lpstr>Calibri Light</vt:lpstr>
      <vt:lpstr>Montserrat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INSTIKI</dc:creator>
  <cp:lastModifiedBy>Ni Kadek Mira sukmayanti</cp:lastModifiedBy>
  <cp:revision>13</cp:revision>
  <dcterms:created xsi:type="dcterms:W3CDTF">2024-11-19T02:12:35Z</dcterms:created>
  <dcterms:modified xsi:type="dcterms:W3CDTF">2024-11-19T07:29:43Z</dcterms:modified>
</cp:coreProperties>
</file>